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A1873B-FA61-4688-86E0-32BAAC07F761}" type="datetimeFigureOut">
              <a:rPr lang="en-US" smtClean="0"/>
              <a:t>10/21/2009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BA2879-732C-4FE0-BB22-E55C93DC880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228600"/>
            <a:ext cx="7772400" cy="380999"/>
          </a:xfrm>
        </p:spPr>
        <p:txBody>
          <a:bodyPr>
            <a:noAutofit/>
          </a:bodyPr>
          <a:lstStyle/>
          <a:p>
            <a:r>
              <a:rPr lang="en-US" sz="2400" dirty="0" smtClean="0"/>
              <a:t>Google Lesson Rubric</a:t>
            </a:r>
            <a:endParaRPr lang="en-US" sz="24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81000" y="2057400"/>
          <a:ext cx="8458200" cy="3571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09700"/>
                <a:gridCol w="1409700"/>
                <a:gridCol w="1409700"/>
                <a:gridCol w="1409700"/>
                <a:gridCol w="1409700"/>
                <a:gridCol w="1409700"/>
              </a:tblGrid>
              <a:tr h="370840"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4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3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2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1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Total/Notes</a:t>
                      </a:r>
                      <a:endParaRPr lang="en-US" sz="1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Assessment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Students meet six</a:t>
                      </a:r>
                      <a:r>
                        <a:rPr lang="en-US" sz="1200" baseline="0" dirty="0" smtClean="0"/>
                        <a:t> question limit and have enough copies for class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Students miss</a:t>
                      </a:r>
                      <a:r>
                        <a:rPr lang="en-US" sz="1200" baseline="0" dirty="0" smtClean="0"/>
                        <a:t> one of the elements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Students  are late and do not</a:t>
                      </a:r>
                      <a:r>
                        <a:rPr lang="en-US" sz="1200" baseline="0" dirty="0" smtClean="0"/>
                        <a:t> have enough copies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No Assessment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Time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Students’ lesson is 10+ minutes long.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 smtClean="0"/>
                        <a:t>Students’ lesson is</a:t>
                      </a:r>
                      <a:r>
                        <a:rPr lang="en-US" sz="1200" baseline="0" dirty="0" smtClean="0"/>
                        <a:t> under </a:t>
                      </a:r>
                      <a:r>
                        <a:rPr lang="en-US" sz="1200" dirty="0" smtClean="0"/>
                        <a:t>8 minutes.</a:t>
                      </a:r>
                      <a:r>
                        <a:rPr lang="en-US" sz="1200" baseline="0" dirty="0" smtClean="0"/>
                        <a:t>  </a:t>
                      </a:r>
                      <a:endParaRPr lang="en-US" sz="12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Students’ lesson is under 6 minutes.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Student’s lesson is under 4 minutes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Group Work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All members</a:t>
                      </a:r>
                      <a:r>
                        <a:rPr lang="en-US" sz="1200" baseline="0" dirty="0" smtClean="0"/>
                        <a:t> contribute meaningfully.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All members contribute, but some distracting.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Not</a:t>
                      </a:r>
                      <a:r>
                        <a:rPr lang="en-US" sz="1200" baseline="0" dirty="0" smtClean="0"/>
                        <a:t> all members contribute.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Not</a:t>
                      </a:r>
                      <a:r>
                        <a:rPr lang="en-US" sz="1200" baseline="0" dirty="0" smtClean="0"/>
                        <a:t> all members contribute, and some distracting.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Lesson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Varied perspective in numerous</a:t>
                      </a:r>
                      <a:r>
                        <a:rPr lang="en-US" sz="1200" baseline="0" dirty="0" smtClean="0"/>
                        <a:t> ways.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Varied</a:t>
                      </a:r>
                      <a:r>
                        <a:rPr lang="en-US" sz="1200" baseline="0" dirty="0" smtClean="0"/>
                        <a:t> perspective in 2 ways.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No variance in perspective.</a:t>
                      </a:r>
                      <a:r>
                        <a:rPr lang="en-US" sz="1200" baseline="0" dirty="0" smtClean="0"/>
                        <a:t>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Slug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“Props”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Used</a:t>
                      </a:r>
                      <a:r>
                        <a:rPr lang="en-US" sz="1200" baseline="0" dirty="0" smtClean="0"/>
                        <a:t> and add to lesson in a meaningful manner.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Used,</a:t>
                      </a:r>
                      <a:r>
                        <a:rPr lang="en-US" sz="1200" baseline="0" dirty="0" smtClean="0"/>
                        <a:t> but do not add to lesson in meaningful manner.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Props concept not effectively used in lesson. 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Slug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</a:tr>
            </a:tbl>
          </a:graphicData>
        </a:graphic>
      </p:graphicFrame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133600" y="228600"/>
            <a:ext cx="1905000" cy="4934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TextBox 5"/>
          <p:cNvSpPr txBox="1"/>
          <p:nvPr/>
        </p:nvSpPr>
        <p:spPr>
          <a:xfrm>
            <a:off x="457200" y="914400"/>
            <a:ext cx="830580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u="sng" dirty="0" smtClean="0"/>
              <a:t>Directions</a:t>
            </a:r>
            <a:r>
              <a:rPr lang="en-US" sz="1400" b="1" dirty="0" smtClean="0"/>
              <a:t>:  Construct </a:t>
            </a:r>
            <a:r>
              <a:rPr lang="en-US" sz="1400" b="1" dirty="0"/>
              <a:t>a lesson on </a:t>
            </a:r>
            <a:r>
              <a:rPr lang="en-US" sz="1400" b="1" dirty="0" smtClean="0"/>
              <a:t>a particular Google Service.  The lesson should focus </a:t>
            </a:r>
            <a:r>
              <a:rPr lang="en-US" sz="1400" b="1" dirty="0"/>
              <a:t>on how to use the </a:t>
            </a:r>
            <a:r>
              <a:rPr lang="en-US" sz="1400" b="1" dirty="0" smtClean="0"/>
              <a:t>service </a:t>
            </a:r>
            <a:r>
              <a:rPr lang="en-US" sz="1400" b="1" dirty="0"/>
              <a:t>and also how it can be used </a:t>
            </a:r>
            <a:r>
              <a:rPr lang="en-US" sz="1400" b="1" dirty="0" smtClean="0"/>
              <a:t>in the </a:t>
            </a:r>
            <a:r>
              <a:rPr lang="en-US" sz="1400" b="1" dirty="0"/>
              <a:t>office place. </a:t>
            </a:r>
            <a:r>
              <a:rPr lang="en-US" sz="1400" b="1" dirty="0" smtClean="0"/>
              <a:t>The lesson should vary in teacher/student perspective, and also allow for the “props” concept discussed in class.  Additionally, teachers will create </a:t>
            </a:r>
            <a:r>
              <a:rPr lang="en-US" sz="1400" b="1" dirty="0"/>
              <a:t>a worksheet </a:t>
            </a:r>
          </a:p>
          <a:p>
            <a:r>
              <a:rPr lang="en-US" sz="1400" b="1" dirty="0"/>
              <a:t>for </a:t>
            </a:r>
            <a:r>
              <a:rPr lang="en-US" sz="1400" b="1" dirty="0" smtClean="0"/>
              <a:t>their students </a:t>
            </a:r>
            <a:r>
              <a:rPr lang="en-US" sz="1400" b="1" dirty="0"/>
              <a:t>to answer during </a:t>
            </a:r>
            <a:r>
              <a:rPr lang="en-US" sz="1400" b="1" dirty="0" smtClean="0"/>
              <a:t>their lesson</a:t>
            </a:r>
            <a:r>
              <a:rPr lang="en-US" sz="1400" b="1" dirty="0"/>
              <a:t>. </a:t>
            </a:r>
            <a:endParaRPr lang="en-US" sz="1400" b="1" dirty="0" smtClean="0"/>
          </a:p>
          <a:p>
            <a:r>
              <a:rPr lang="en-US" sz="1400" b="1" u="sng" dirty="0" smtClean="0"/>
              <a:t>Rubric</a:t>
            </a:r>
            <a:r>
              <a:rPr lang="en-US" sz="1400" b="1" dirty="0" smtClean="0"/>
              <a:t>:  </a:t>
            </a:r>
            <a:endParaRPr lang="en-US" sz="1400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7467600" y="5638800"/>
          <a:ext cx="1371600" cy="701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/>
              </a:tblGrid>
              <a:tr h="7010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         / 20</a:t>
                      </a:r>
                      <a:endParaRPr lang="en-US" sz="2400" dirty="0"/>
                    </a:p>
                  </a:txBody>
                  <a:tcPr>
                    <a:solidFill>
                      <a:schemeClr val="accent1">
                        <a:alpha val="62000"/>
                      </a:scheme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226</Words>
  <Application>Microsoft Office PowerPoint</Application>
  <PresentationFormat>On-screen Show (4:3)</PresentationFormat>
  <Paragraphs>35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Google Lesson Rubric</vt:lpstr>
    </vt:vector>
  </TitlesOfParts>
  <Company>Loyalsock Township School Distrcit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Google Lesson Rubric</dc:title>
  <dc:creator>LTSD</dc:creator>
  <cp:lastModifiedBy>LTSD</cp:lastModifiedBy>
  <cp:revision>2</cp:revision>
  <dcterms:created xsi:type="dcterms:W3CDTF">2009-10-21T14:52:49Z</dcterms:created>
  <dcterms:modified xsi:type="dcterms:W3CDTF">2009-10-21T15:08:39Z</dcterms:modified>
</cp:coreProperties>
</file>

<file path=docProps/thumbnail.jpeg>
</file>